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63" r:id="rId2"/>
  </p:sldIdLst>
  <p:sldSz cx="6858000" cy="9906000" type="A4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CCCC"/>
    <a:srgbClr val="00CC00"/>
    <a:srgbClr val="FF6600"/>
    <a:srgbClr val="FFFF00"/>
    <a:srgbClr val="33CC33"/>
    <a:srgbClr val="009900"/>
    <a:srgbClr val="FFFFFF"/>
    <a:srgbClr val="FFFFCC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94333" autoAdjust="0"/>
  </p:normalViewPr>
  <p:slideViewPr>
    <p:cSldViewPr snapToGrid="0" snapToObjects="1">
      <p:cViewPr varScale="1">
        <p:scale>
          <a:sx n="45" d="100"/>
          <a:sy n="45" d="100"/>
        </p:scale>
        <p:origin x="2238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7738" cy="511731"/>
          </a:xfrm>
          <a:prstGeom prst="rect">
            <a:avLst/>
          </a:prstGeom>
        </p:spPr>
        <p:txBody>
          <a:bodyPr vert="horz" lIns="94763" tIns="47380" rIns="94763" bIns="4738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8" cy="511731"/>
          </a:xfrm>
          <a:prstGeom prst="rect">
            <a:avLst/>
          </a:prstGeom>
        </p:spPr>
        <p:txBody>
          <a:bodyPr vert="horz" lIns="94763" tIns="47380" rIns="94763" bIns="47380" rtlCol="0"/>
          <a:lstStyle>
            <a:lvl1pPr algn="r">
              <a:defRPr sz="1200"/>
            </a:lvl1pPr>
          </a:lstStyle>
          <a:p>
            <a:fld id="{A0D7DF97-C61D-4F0B-84BE-15FA336ABD61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8350"/>
            <a:ext cx="265747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3" tIns="47380" rIns="94763" bIns="4738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9" y="4861442"/>
            <a:ext cx="5681980" cy="4605576"/>
          </a:xfrm>
          <a:prstGeom prst="rect">
            <a:avLst/>
          </a:prstGeom>
        </p:spPr>
        <p:txBody>
          <a:bodyPr vert="horz" lIns="94763" tIns="47380" rIns="94763" bIns="4738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7738" cy="511731"/>
          </a:xfrm>
          <a:prstGeom prst="rect">
            <a:avLst/>
          </a:prstGeom>
        </p:spPr>
        <p:txBody>
          <a:bodyPr vert="horz" lIns="94763" tIns="47380" rIns="94763" bIns="4738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3" y="9721108"/>
            <a:ext cx="3077738" cy="511731"/>
          </a:xfrm>
          <a:prstGeom prst="rect">
            <a:avLst/>
          </a:prstGeom>
        </p:spPr>
        <p:txBody>
          <a:bodyPr vert="horz" lIns="94763" tIns="47380" rIns="94763" bIns="47380" rtlCol="0" anchor="b"/>
          <a:lstStyle>
            <a:lvl1pPr algn="r">
              <a:defRPr sz="1200"/>
            </a:lvl1pPr>
          </a:lstStyle>
          <a:p>
            <a:fld id="{019DC6CA-6C97-41CA-94C7-0FE9772FE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73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41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6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21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20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62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7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73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86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62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43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163E4-4A6E-7441-A1FA-80059517E609}" type="datetimeFigureOut">
              <a:rPr kumimoji="1" lang="ja-JP" altLang="en-US" smtClean="0"/>
              <a:t>2021/11/5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7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kan-senryaku@city.kagoshima.lg.j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375993"/>
              </p:ext>
            </p:extLst>
          </p:nvPr>
        </p:nvGraphicFramePr>
        <p:xfrm>
          <a:off x="310711" y="1058035"/>
          <a:ext cx="6444000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33">
                  <a:extLst>
                    <a:ext uri="{9D8B030D-6E8A-4147-A177-3AD203B41FA5}">
                      <a16:colId xmlns:a16="http://schemas.microsoft.com/office/drawing/2014/main" val="4012212012"/>
                    </a:ext>
                  </a:extLst>
                </a:gridCol>
                <a:gridCol w="925550">
                  <a:extLst>
                    <a:ext uri="{9D8B030D-6E8A-4147-A177-3AD203B41FA5}">
                      <a16:colId xmlns:a16="http://schemas.microsoft.com/office/drawing/2014/main" val="3452708095"/>
                    </a:ext>
                  </a:extLst>
                </a:gridCol>
                <a:gridCol w="4985417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364449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住所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15509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参加予定人数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名の予定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13682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参加予定部署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（企画部署、調理部署　等）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393585"/>
                  </a:ext>
                </a:extLst>
              </a:tr>
              <a:tr h="396000">
                <a:tc rowSpan="3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ご担当者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648924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03996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83049"/>
                  </a:ext>
                </a:extLst>
              </a:tr>
            </a:tbl>
          </a:graphicData>
        </a:graphic>
      </p:graphicFrame>
      <p:sp>
        <p:nvSpPr>
          <p:cNvPr id="8" name="タイトル 1"/>
          <p:cNvSpPr txBox="1">
            <a:spLocks/>
          </p:cNvSpPr>
          <p:nvPr/>
        </p:nvSpPr>
        <p:spPr>
          <a:xfrm>
            <a:off x="217279" y="9116259"/>
            <a:ext cx="6593370" cy="770584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鹿児島市観光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プロモーション課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電話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099-216-1510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099-216-1320</a:t>
            </a:r>
          </a:p>
          <a:p>
            <a:pPr algn="l">
              <a:spcAft>
                <a:spcPts val="554"/>
              </a:spcAft>
            </a:pP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MAIL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kan-senryaku@city.kagoshima.lg.jp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spcAft>
                <a:spcPts val="554"/>
              </a:spcAft>
            </a:pP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 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https://</a:t>
            </a: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www.kagoshima-yokanavi.jp/news/149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112710" y="710349"/>
            <a:ext cx="6745289" cy="388953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■基本情報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343210" y="9377644"/>
            <a:ext cx="1047940" cy="537103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申込書データの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ダウンロードは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コチラ→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4" name="表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695085"/>
              </p:ext>
            </p:extLst>
          </p:nvPr>
        </p:nvGraphicFramePr>
        <p:xfrm>
          <a:off x="101399" y="468421"/>
          <a:ext cx="1865029" cy="299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029">
                  <a:extLst>
                    <a:ext uri="{9D8B030D-6E8A-4147-A177-3AD203B41FA5}">
                      <a16:colId xmlns:a16="http://schemas.microsoft.com/office/drawing/2014/main" val="3621969044"/>
                    </a:ext>
                  </a:extLst>
                </a:gridCol>
              </a:tblGrid>
              <a:tr h="299077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お申し込み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05585"/>
                  </a:ext>
                </a:extLst>
              </a:tr>
            </a:tbl>
          </a:graphicData>
        </a:graphic>
      </p:graphicFrame>
      <p:graphicFrame>
        <p:nvGraphicFramePr>
          <p:cNvPr id="55" name="表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26764"/>
              </p:ext>
            </p:extLst>
          </p:nvPr>
        </p:nvGraphicFramePr>
        <p:xfrm>
          <a:off x="101399" y="8863521"/>
          <a:ext cx="2080314" cy="299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314">
                  <a:extLst>
                    <a:ext uri="{9D8B030D-6E8A-4147-A177-3AD203B41FA5}">
                      <a16:colId xmlns:a16="http://schemas.microsoft.com/office/drawing/2014/main" val="3621969044"/>
                    </a:ext>
                  </a:extLst>
                </a:gridCol>
              </a:tblGrid>
              <a:tr h="299077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お問い合わせ</a:t>
                      </a:r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お申込み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05585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757" y="9213289"/>
            <a:ext cx="690374" cy="608359"/>
          </a:xfrm>
          <a:prstGeom prst="rect">
            <a:avLst/>
          </a:prstGeom>
        </p:spPr>
      </p:pic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30942"/>
              </p:ext>
            </p:extLst>
          </p:nvPr>
        </p:nvGraphicFramePr>
        <p:xfrm>
          <a:off x="321706" y="4378871"/>
          <a:ext cx="3097182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591">
                  <a:extLst>
                    <a:ext uri="{9D8B030D-6E8A-4147-A177-3AD203B41FA5}">
                      <a16:colId xmlns:a16="http://schemas.microsoft.com/office/drawing/2014/main" val="4012212012"/>
                    </a:ext>
                  </a:extLst>
                </a:gridCol>
                <a:gridCol w="1548591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日（月）</a:t>
                      </a:r>
                      <a:endParaRPr kumimoji="1" lang="en-US" altLang="ja-JP" sz="11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ご希望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6351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10:00-11:00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155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11:00-12:00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5786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13:00-14:00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642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14:00-15:00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94097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15:00-16:00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609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16:00-17:00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0091"/>
                  </a:ext>
                </a:extLst>
              </a:tr>
            </a:tbl>
          </a:graphicData>
        </a:graphic>
      </p:graphicFrame>
      <p:sp>
        <p:nvSpPr>
          <p:cNvPr id="24" name="タイトル 1"/>
          <p:cNvSpPr txBox="1">
            <a:spLocks/>
          </p:cNvSpPr>
          <p:nvPr/>
        </p:nvSpPr>
        <p:spPr>
          <a:xfrm>
            <a:off x="46243" y="66413"/>
            <a:ext cx="6745289" cy="2651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84406" tIns="42203" rIns="66462" bIns="42203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554"/>
              </a:spcAft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メール又は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にて、</a:t>
            </a:r>
            <a:r>
              <a:rPr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水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までにお申し込みください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。決定次第連絡いたします。（</a:t>
            </a:r>
            <a:r>
              <a:rPr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月中予定）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112711" y="3843443"/>
            <a:ext cx="6745289" cy="564910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■希望日時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spcAft>
                <a:spcPts val="554"/>
              </a:spcAft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・ご希望の時間帯に「○」を</a:t>
            </a:r>
            <a:r>
              <a:rPr lang="ja-JP" altLang="en-US" sz="11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複数個所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ご記載ください。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タイトル 1"/>
          <p:cNvSpPr txBox="1">
            <a:spLocks/>
          </p:cNvSpPr>
          <p:nvPr/>
        </p:nvSpPr>
        <p:spPr>
          <a:xfrm>
            <a:off x="217279" y="7191121"/>
            <a:ext cx="6745289" cy="560682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■助言希望の内容等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spcAft>
                <a:spcPts val="554"/>
              </a:spcAft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・現時点でご記載頂ける範囲で結構です。調整の参考にさせて頂きます。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688809"/>
              </p:ext>
            </p:extLst>
          </p:nvPr>
        </p:nvGraphicFramePr>
        <p:xfrm>
          <a:off x="364236" y="7751804"/>
          <a:ext cx="6446413" cy="97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6413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973096"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（例：特に○○○や○○○について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時間の助言を希望）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83049"/>
                  </a:ext>
                </a:extLst>
              </a:tr>
            </a:tbl>
          </a:graphicData>
        </a:graphic>
      </p:graphicFrame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411928"/>
              </p:ext>
            </p:extLst>
          </p:nvPr>
        </p:nvGraphicFramePr>
        <p:xfrm>
          <a:off x="3627883" y="4370606"/>
          <a:ext cx="3097182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591">
                  <a:extLst>
                    <a:ext uri="{9D8B030D-6E8A-4147-A177-3AD203B41FA5}">
                      <a16:colId xmlns:a16="http://schemas.microsoft.com/office/drawing/2014/main" val="4012212012"/>
                    </a:ext>
                  </a:extLst>
                </a:gridCol>
                <a:gridCol w="1548591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日（火）</a:t>
                      </a:r>
                      <a:endParaRPr kumimoji="1" lang="en-US" altLang="ja-JP" sz="11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ご希望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6351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10:00-11:00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155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11:00-12:00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5786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13:00-14:00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642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14:00-15:00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94097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15:00-16:00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609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16:00-17:00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0091"/>
                  </a:ext>
                </a:extLst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097" y="9377644"/>
            <a:ext cx="42862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66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860</TotalTime>
  <Words>198</Words>
  <Application>Microsoft Office PowerPoint</Application>
  <PresentationFormat>A4 210 x 297 mm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naibu</dc:creator>
  <cp:lastModifiedBy>naibu</cp:lastModifiedBy>
  <cp:revision>85</cp:revision>
  <cp:lastPrinted>2021-11-05T05:55:39Z</cp:lastPrinted>
  <dcterms:modified xsi:type="dcterms:W3CDTF">2021-11-05T06:13:04Z</dcterms:modified>
</cp:coreProperties>
</file>