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720" r:id="rId2"/>
    <p:sldMasterId id="2147483708" r:id="rId3"/>
    <p:sldMasterId id="2147483696" r:id="rId4"/>
  </p:sldMasterIdLst>
  <p:notesMasterIdLst>
    <p:notesMasterId r:id="rId7"/>
  </p:notesMasterIdLst>
  <p:handoutMasterIdLst>
    <p:handoutMasterId r:id="rId8"/>
  </p:handoutMasterIdLst>
  <p:sldIdLst>
    <p:sldId id="402" r:id="rId5"/>
    <p:sldId id="403" r:id="rId6"/>
  </p:sldIdLst>
  <p:sldSz cx="9144000" cy="6858000" type="screen4x3"/>
  <p:notesSz cx="7102475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99"/>
    <a:srgbClr val="FFFFFF"/>
    <a:srgbClr val="00BF26"/>
    <a:srgbClr val="FF9999"/>
    <a:srgbClr val="CCECFF"/>
    <a:srgbClr val="FFFF66"/>
    <a:srgbClr val="FFCCCC"/>
    <a:srgbClr val="99FF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1590" autoAdjust="0"/>
  </p:normalViewPr>
  <p:slideViewPr>
    <p:cSldViewPr snapToGrid="0" showGuides="1">
      <p:cViewPr varScale="1">
        <p:scale>
          <a:sx n="63" d="100"/>
          <a:sy n="63" d="100"/>
        </p:scale>
        <p:origin x="1500" y="72"/>
      </p:cViewPr>
      <p:guideLst>
        <p:guide orient="horz" pos="2228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1824" y="-18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77518" cy="513284"/>
          </a:xfrm>
          <a:prstGeom prst="rect">
            <a:avLst/>
          </a:prstGeom>
        </p:spPr>
        <p:txBody>
          <a:bodyPr vert="horz" lIns="94630" tIns="47314" rIns="94630" bIns="473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3305" y="1"/>
            <a:ext cx="3077518" cy="513284"/>
          </a:xfrm>
          <a:prstGeom prst="rect">
            <a:avLst/>
          </a:prstGeom>
        </p:spPr>
        <p:txBody>
          <a:bodyPr vert="horz" lIns="94630" tIns="47314" rIns="94630" bIns="47314" rtlCol="0"/>
          <a:lstStyle>
            <a:lvl1pPr algn="r">
              <a:defRPr sz="1200"/>
            </a:lvl1pPr>
          </a:lstStyle>
          <a:p>
            <a:fld id="{1E62C8F2-0FAC-4773-A5EB-53DD1E16CFF3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721335"/>
            <a:ext cx="3077518" cy="513284"/>
          </a:xfrm>
          <a:prstGeom prst="rect">
            <a:avLst/>
          </a:prstGeom>
        </p:spPr>
        <p:txBody>
          <a:bodyPr vert="horz" lIns="94630" tIns="47314" rIns="94630" bIns="473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3305" y="9721335"/>
            <a:ext cx="3077518" cy="513284"/>
          </a:xfrm>
          <a:prstGeom prst="rect">
            <a:avLst/>
          </a:prstGeom>
        </p:spPr>
        <p:txBody>
          <a:bodyPr vert="horz" lIns="94630" tIns="47314" rIns="94630" bIns="47314" rtlCol="0" anchor="b"/>
          <a:lstStyle>
            <a:lvl1pPr algn="r">
              <a:defRPr sz="1200"/>
            </a:lvl1pPr>
          </a:lstStyle>
          <a:p>
            <a:fld id="{2D496864-8108-4EAE-9747-BF73E76EF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8574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77518" cy="513284"/>
          </a:xfrm>
          <a:prstGeom prst="rect">
            <a:avLst/>
          </a:prstGeom>
        </p:spPr>
        <p:txBody>
          <a:bodyPr vert="horz" lIns="94630" tIns="47314" rIns="94630" bIns="473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305" y="1"/>
            <a:ext cx="3077518" cy="513284"/>
          </a:xfrm>
          <a:prstGeom prst="rect">
            <a:avLst/>
          </a:prstGeom>
        </p:spPr>
        <p:txBody>
          <a:bodyPr vert="horz" lIns="94630" tIns="47314" rIns="94630" bIns="47314" rtlCol="0"/>
          <a:lstStyle>
            <a:lvl1pPr algn="r">
              <a:defRPr sz="1200"/>
            </a:lvl1pPr>
          </a:lstStyle>
          <a:p>
            <a:fld id="{1BFEDEF4-36D2-40B2-BE37-756FEDF6A9AA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0" tIns="47314" rIns="94630" bIns="473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583" y="4925235"/>
            <a:ext cx="5681317" cy="4029439"/>
          </a:xfrm>
          <a:prstGeom prst="rect">
            <a:avLst/>
          </a:prstGeom>
        </p:spPr>
        <p:txBody>
          <a:bodyPr vert="horz" lIns="94630" tIns="47314" rIns="94630" bIns="473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721335"/>
            <a:ext cx="3077518" cy="513284"/>
          </a:xfrm>
          <a:prstGeom prst="rect">
            <a:avLst/>
          </a:prstGeom>
        </p:spPr>
        <p:txBody>
          <a:bodyPr vert="horz" lIns="94630" tIns="47314" rIns="94630" bIns="473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305" y="9721335"/>
            <a:ext cx="3077518" cy="513284"/>
          </a:xfrm>
          <a:prstGeom prst="rect">
            <a:avLst/>
          </a:prstGeom>
        </p:spPr>
        <p:txBody>
          <a:bodyPr vert="horz" lIns="94630" tIns="47314" rIns="94630" bIns="47314" rtlCol="0" anchor="b"/>
          <a:lstStyle>
            <a:lvl1pPr algn="r">
              <a:defRPr sz="1200"/>
            </a:lvl1pPr>
          </a:lstStyle>
          <a:p>
            <a:fld id="{69AB578D-9B53-4E6D-96E2-EE36AFD085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3049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7485" indent="-177485">
              <a:spcAft>
                <a:spcPts val="621"/>
              </a:spcAft>
              <a:buFont typeface="Arial" panose="020B0604020202020204" pitchFamily="34" charset="0"/>
              <a:buChar char="•"/>
            </a:pPr>
            <a:endParaRPr lang="en-US" altLang="ja-JP" sz="1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16421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219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A330-5310-4B30-A422-ED6AFDAAD1AB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B2BD-94A9-489A-8BB7-6A4C87213B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324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F9F5-0E93-41F9-9D84-FAE8CD111374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B2BD-94A9-489A-8BB7-6A4C87213B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5989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7155A-A455-4C33-9BD2-58CA2F5D2C1B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B2BD-94A9-489A-8BB7-6A4C87213B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369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F86F-5D69-4269-A31E-181A313B1278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0FA3-5241-4634-95B7-A95A9B026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025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EFCB-ECFA-4522-9548-49A42FBE2E1F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0FA3-5241-4634-95B7-A95A9B026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476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29D5-4B4B-4F6B-89B3-7F1147FD8BF5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0FA3-5241-4634-95B7-A95A9B026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273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96499-9144-4F8D-8E81-A8506652BED9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0FA3-5241-4634-95B7-A95A9B026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347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FAEE-4D27-465C-B5F2-09E73B6412EF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0FA3-5241-4634-95B7-A95A9B026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965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1609-F6C4-44AC-8B0F-BC0C03839F97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0FA3-5241-4634-95B7-A95A9B026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0322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0B5F-5E05-479C-AB83-D86656220EAB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0FA3-5241-4634-95B7-A95A9B026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3813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FD2E-9685-47F6-9C93-0D96D93B77E3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0FA3-5241-4634-95B7-A95A9B026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51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EA79-28D4-48E2-A21F-811EC91FB970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15350" y="17689"/>
            <a:ext cx="585881" cy="360000"/>
          </a:xfrm>
          <a:prstGeom prst="rect">
            <a:avLst/>
          </a:prstGeom>
          <a:noFill/>
        </p:spPr>
        <p:txBody>
          <a:bodyPr/>
          <a:lstStyle>
            <a:lvl1pPr>
              <a:defRPr sz="1400" b="1" i="0">
                <a:latin typeface="+mn-ea"/>
                <a:ea typeface="+mn-ea"/>
              </a:defRPr>
            </a:lvl1pPr>
          </a:lstStyle>
          <a:p>
            <a:r>
              <a:rPr kumimoji="1" lang="en-US" altLang="ja-JP" smtClean="0"/>
              <a:t>P</a:t>
            </a:r>
            <a:fld id="{6D86B2BD-94A9-489A-8BB7-6A4C87213B9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2991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E2B42-DF92-424C-BBC4-ED30760463CD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0FA3-5241-4634-95B7-A95A9B026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6539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3834-F9C4-4F09-B3E4-0FCFF54BE5F0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0FA3-5241-4634-95B7-A95A9B026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1448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DE6D-E64C-4739-8F0F-76211C0A0A48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0FA3-5241-4634-95B7-A95A9B026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246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E855-6909-4319-9A81-8A3FF974FF4E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BE31-FFE1-4EF0-8F1D-A9E1335E09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6571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D893-4730-4869-B3C6-C0AADF836A27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BE31-FFE1-4EF0-8F1D-A9E1335E09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70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C320E-120D-47D4-86A5-9AF20056D8F4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BE31-FFE1-4EF0-8F1D-A9E1335E09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4912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6D86-198E-4E2B-8C97-6E06FA0C9868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BE31-FFE1-4EF0-8F1D-A9E1335E09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8661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68E70-54FC-4285-AAD3-191F5198F2BF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BE31-FFE1-4EF0-8F1D-A9E1335E09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00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E3A2-9362-4E12-9D74-F64A3BED12B6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BE31-FFE1-4EF0-8F1D-A9E1335E09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4038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365E-986B-40F7-9576-378B4692069F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BE31-FFE1-4EF0-8F1D-A9E1335E09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55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FBF9-3B1F-4479-B374-18A18674C28E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B2BD-94A9-489A-8BB7-6A4C87213B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1206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701B-F838-4BDB-93A3-15D92507ABAA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BE31-FFE1-4EF0-8F1D-A9E1335E09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5065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8B26-DE7A-482C-BF60-11AE81354283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BE31-FFE1-4EF0-8F1D-A9E1335E09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1772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4CD43-585E-4451-A316-91A81479504C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BE31-FFE1-4EF0-8F1D-A9E1335E09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9060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799B-9FBE-48BC-A0D9-14E575CB9F8F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BE31-FFE1-4EF0-8F1D-A9E1335E09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6623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DAE1-0FA5-45EE-9091-6C0865C77BE6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874A-0E11-4858-941A-A885131EC0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2426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CD64-1F8D-4058-B314-A60D2B7834C2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874A-0E11-4858-941A-A885131EC0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3112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61BB-E926-4704-8042-3AD29BF148D3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874A-0E11-4858-941A-A885131EC0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9197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925-51CA-4FF8-9F36-FF24FFAF69F5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874A-0E11-4858-941A-A885131EC0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9348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CC8B8-DC56-40E4-9095-39D13F4AFB35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874A-0E11-4858-941A-A885131EC0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7641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89FA-7CA1-4C8E-B6DC-AFB9FB48032A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874A-0E11-4858-941A-A885131EC0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573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3D2D-A48D-40F6-8058-0CCCE78856F6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B2BD-94A9-489A-8BB7-6A4C87213B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7078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B207-3196-4B66-841E-A4208530B2F4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874A-0E11-4858-941A-A885131EC0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0369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A95AD-C5C1-4964-8538-5CFFE91D141C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874A-0E11-4858-941A-A885131EC0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8640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716D-4393-440B-B891-51BF981DE252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874A-0E11-4858-941A-A885131EC0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7994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BEF3-7870-479F-BCE3-ECB6F5E1ED95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874A-0E11-4858-941A-A885131EC0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9296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DB38-D10C-4545-A253-F1A7F9F04EC4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874A-0E11-4858-941A-A885131EC0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51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1DDB-5CDF-4B5B-9A70-7DC362AB8760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B2BD-94A9-489A-8BB7-6A4C87213B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366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27E0-CF19-45A3-BCA7-B5000F83AA26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B2BD-94A9-489A-8BB7-6A4C87213B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25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06E4-1B19-4D07-83AE-81E72C800414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B2BD-94A9-489A-8BB7-6A4C87213B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72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9395-2C69-4CC2-BD0E-49FF905059CB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B2BD-94A9-489A-8BB7-6A4C87213B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25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CAC1-0DB6-4625-9592-150D5FA618EC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B2BD-94A9-489A-8BB7-6A4C87213B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9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4DD22-2B2F-4F46-901C-334E4C32F092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6B2BD-94A9-489A-8BB7-6A4C87213B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60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B9E42-E382-466A-8F7F-E668A627B0AD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A0FA3-5241-4634-95B7-A95A9B026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54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405E2-FB5B-45A9-8D95-5B25D789983E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CBE31-FFE1-4EF0-8F1D-A9E1335E09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55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0126E-1E38-4E84-B396-484046D078DD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C874A-0E11-4858-941A-A885131EC0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14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-1" y="549252"/>
            <a:ext cx="9144000" cy="5480"/>
          </a:xfrm>
          <a:prstGeom prst="line">
            <a:avLst/>
          </a:prstGeom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タイトル 1"/>
          <p:cNvSpPr txBox="1">
            <a:spLocks/>
          </p:cNvSpPr>
          <p:nvPr/>
        </p:nvSpPr>
        <p:spPr>
          <a:xfrm>
            <a:off x="-1" y="95552"/>
            <a:ext cx="9131250" cy="42108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 smtClean="0">
                <a:solidFill>
                  <a:srgbClr val="111111"/>
                </a:solidFill>
                <a:latin typeface="+mn-ea"/>
                <a:ea typeface="+mn-ea"/>
              </a:rPr>
              <a:t>●</a:t>
            </a:r>
            <a:r>
              <a:rPr lang="en-US" altLang="ja-JP" sz="2000" b="1" dirty="0" smtClean="0">
                <a:solidFill>
                  <a:srgbClr val="111111"/>
                </a:solidFill>
                <a:latin typeface="+mn-ea"/>
                <a:ea typeface="+mn-ea"/>
              </a:rPr>
              <a:t>-1_</a:t>
            </a:r>
            <a:r>
              <a:rPr lang="ja-JP" altLang="en-US" sz="2000" b="1" dirty="0" smtClean="0">
                <a:solidFill>
                  <a:srgbClr val="111111"/>
                </a:solidFill>
                <a:latin typeface="+mn-ea"/>
                <a:ea typeface="+mn-ea"/>
              </a:rPr>
              <a:t>商品名</a:t>
            </a:r>
            <a:endParaRPr lang="en-US" altLang="ja-JP" sz="2000" b="1" dirty="0">
              <a:solidFill>
                <a:srgbClr val="111111"/>
              </a:solidFill>
              <a:latin typeface="+mn-ea"/>
              <a:ea typeface="+mn-ea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809901"/>
              </p:ext>
            </p:extLst>
          </p:nvPr>
        </p:nvGraphicFramePr>
        <p:xfrm>
          <a:off x="117987" y="780537"/>
          <a:ext cx="4862741" cy="5969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1736120976"/>
                    </a:ext>
                  </a:extLst>
                </a:gridCol>
                <a:gridCol w="1106129">
                  <a:extLst>
                    <a:ext uri="{9D8B030D-6E8A-4147-A177-3AD203B41FA5}">
                      <a16:colId xmlns:a16="http://schemas.microsoft.com/office/drawing/2014/main" val="570466691"/>
                    </a:ext>
                  </a:extLst>
                </a:gridCol>
                <a:gridCol w="2676612">
                  <a:extLst>
                    <a:ext uri="{9D8B030D-6E8A-4147-A177-3AD203B41FA5}">
                      <a16:colId xmlns:a16="http://schemas.microsoft.com/office/drawing/2014/main" val="3857444626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rgbClr val="111111"/>
                          </a:solidFill>
                          <a:latin typeface="+mn-ea"/>
                          <a:ea typeface="+mn-ea"/>
                        </a:rPr>
                        <a:t>テーマ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9900CC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（①～④のどれかを記載）</a:t>
                      </a:r>
                      <a:endParaRPr kumimoji="1" lang="en-US" altLang="ja-JP" sz="1000" b="1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9900CC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・・・・・</a:t>
                      </a:r>
                      <a:endParaRPr kumimoji="1" lang="en-US" altLang="ja-JP" sz="1000" b="1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92597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rgbClr val="111111"/>
                          </a:solidFill>
                          <a:latin typeface="+mn-ea"/>
                          <a:ea typeface="+mn-ea"/>
                        </a:rPr>
                        <a:t>軸</a:t>
                      </a:r>
                      <a:r>
                        <a:rPr kumimoji="1" lang="en-US" altLang="ja-JP" sz="1200" b="1" dirty="0" smtClean="0">
                          <a:solidFill>
                            <a:srgbClr val="11111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1200" b="1" dirty="0" smtClean="0">
                          <a:solidFill>
                            <a:srgbClr val="111111"/>
                          </a:solidFill>
                          <a:latin typeface="+mn-ea"/>
                          <a:ea typeface="+mn-ea"/>
                        </a:rPr>
                        <a:t>切り口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9900CC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・・・・・</a:t>
                      </a:r>
                      <a:endParaRPr kumimoji="1" lang="en-US" altLang="ja-JP" sz="1200" b="1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409148"/>
                  </a:ext>
                </a:extLst>
              </a:tr>
              <a:tr h="821703"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rgbClr val="111111"/>
                          </a:solidFill>
                          <a:latin typeface="+mn-ea"/>
                          <a:ea typeface="+mn-ea"/>
                        </a:rPr>
                        <a:t>キーワード</a:t>
                      </a:r>
                      <a:endParaRPr kumimoji="1" lang="en-US" altLang="ja-JP" sz="1200" b="1" dirty="0" smtClean="0">
                        <a:solidFill>
                          <a:srgbClr val="11111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rgbClr val="111111"/>
                          </a:solidFill>
                          <a:latin typeface="+mn-ea"/>
                          <a:ea typeface="+mn-ea"/>
                        </a:rPr>
                        <a:t>ポイント</a:t>
                      </a:r>
                      <a:endParaRPr kumimoji="1" lang="en-US" altLang="ja-JP" sz="1200" b="1" dirty="0" smtClean="0">
                        <a:solidFill>
                          <a:srgbClr val="11111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bg1">
                            <a:lumMod val="75000"/>
                          </a:schemeClr>
                        </a:buClr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・・・・・・</a:t>
                      </a:r>
                      <a:endParaRPr kumimoji="1" lang="en-US" altLang="ja-JP" sz="1200" b="1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>
                            <a:lumMod val="75000"/>
                          </a:schemeClr>
                        </a:buClr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・・・・・・・・・・・・・・・・・・・</a:t>
                      </a:r>
                      <a:endParaRPr kumimoji="1" lang="en-US" altLang="ja-JP" sz="1200" b="1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>
                            <a:lumMod val="75000"/>
                          </a:schemeClr>
                        </a:buClr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・・・・・・・・・・・・</a:t>
                      </a: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15646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rgbClr val="111111"/>
                          </a:solidFill>
                          <a:latin typeface="+mn-ea"/>
                          <a:ea typeface="+mn-ea"/>
                        </a:rPr>
                        <a:t>交通手段</a:t>
                      </a:r>
                      <a:endParaRPr kumimoji="1" lang="en-US" altLang="ja-JP" sz="1200" b="1" dirty="0" smtClean="0">
                        <a:solidFill>
                          <a:srgbClr val="11111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133028"/>
                  </a:ext>
                </a:extLst>
              </a:tr>
              <a:tr h="504000">
                <a:tc rowSpan="7"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rgbClr val="111111"/>
                          </a:solidFill>
                          <a:latin typeface="+mn-ea"/>
                          <a:ea typeface="+mn-ea"/>
                        </a:rPr>
                        <a:t>行　　程</a:t>
                      </a:r>
                      <a:endParaRPr kumimoji="1" lang="en-US" altLang="ja-JP" sz="1200" b="1" dirty="0" smtClean="0">
                        <a:solidFill>
                          <a:srgbClr val="11111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dirty="0" smtClean="0">
                        <a:solidFill>
                          <a:srgbClr val="11111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dirty="0" smtClean="0">
                        <a:solidFill>
                          <a:srgbClr val="11111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836573"/>
                  </a:ext>
                </a:extLst>
              </a:tr>
              <a:tr h="5040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dirty="0" smtClean="0">
                        <a:solidFill>
                          <a:srgbClr val="111111"/>
                        </a:solidFill>
                        <a:latin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dirty="0" smtClean="0">
                        <a:solidFill>
                          <a:srgbClr val="11111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dirty="0" smtClean="0">
                        <a:solidFill>
                          <a:srgbClr val="11111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9100754"/>
                  </a:ext>
                </a:extLst>
              </a:tr>
              <a:tr h="5040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dirty="0" smtClean="0">
                        <a:solidFill>
                          <a:srgbClr val="111111"/>
                        </a:solidFill>
                        <a:latin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dirty="0" smtClean="0">
                        <a:solidFill>
                          <a:srgbClr val="11111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dirty="0" smtClean="0">
                        <a:solidFill>
                          <a:srgbClr val="11111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1448709"/>
                  </a:ext>
                </a:extLst>
              </a:tr>
              <a:tr h="504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dirty="0" smtClean="0">
                        <a:solidFill>
                          <a:srgbClr val="11111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dirty="0" smtClean="0">
                        <a:solidFill>
                          <a:srgbClr val="11111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0680217"/>
                  </a:ext>
                </a:extLst>
              </a:tr>
              <a:tr h="504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dirty="0" smtClean="0">
                        <a:solidFill>
                          <a:srgbClr val="11111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dirty="0" smtClean="0">
                        <a:solidFill>
                          <a:srgbClr val="11111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3604836"/>
                  </a:ext>
                </a:extLst>
              </a:tr>
              <a:tr h="504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dirty="0" smtClean="0">
                        <a:solidFill>
                          <a:srgbClr val="11111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dirty="0" smtClean="0">
                        <a:solidFill>
                          <a:srgbClr val="11111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3799138"/>
                  </a:ext>
                </a:extLst>
              </a:tr>
              <a:tr h="504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201737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51259"/>
              </p:ext>
            </p:extLst>
          </p:nvPr>
        </p:nvGraphicFramePr>
        <p:xfrm>
          <a:off x="5132439" y="780541"/>
          <a:ext cx="3819832" cy="5958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270">
                  <a:extLst>
                    <a:ext uri="{9D8B030D-6E8A-4147-A177-3AD203B41FA5}">
                      <a16:colId xmlns:a16="http://schemas.microsoft.com/office/drawing/2014/main" val="1736120976"/>
                    </a:ext>
                  </a:extLst>
                </a:gridCol>
                <a:gridCol w="2561562">
                  <a:extLst>
                    <a:ext uri="{9D8B030D-6E8A-4147-A177-3AD203B41FA5}">
                      <a16:colId xmlns:a16="http://schemas.microsoft.com/office/drawing/2014/main" val="57046669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顧客</a:t>
                      </a:r>
                      <a:endParaRPr kumimoji="1" lang="en-US" altLang="ja-JP" sz="1200" b="1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ターゲット</a:t>
                      </a:r>
                      <a:endParaRPr kumimoji="1" lang="en-US" altLang="ja-JP" sz="1200" b="1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9900CC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ja-JP" altLang="en-US" sz="1200" b="1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92597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方針</a:t>
                      </a:r>
                      <a:endParaRPr kumimoji="1" lang="en-US" altLang="ja-JP" sz="120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9900CC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200" b="1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56464"/>
                  </a:ext>
                </a:extLst>
              </a:tr>
              <a:tr h="569219"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想定販売</a:t>
                      </a:r>
                      <a:endParaRPr kumimoji="1" lang="en-US" altLang="ja-JP" sz="1200" b="1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価格</a:t>
                      </a:r>
                      <a:endParaRPr kumimoji="1" lang="en-US" altLang="ja-JP" sz="1200" b="1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baseline="0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　　　　円</a:t>
                      </a:r>
                      <a:r>
                        <a:rPr kumimoji="1" lang="en-US" altLang="ja-JP" sz="1200" b="1" baseline="0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1200" b="1" baseline="0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人（大人）</a:t>
                      </a:r>
                      <a:endParaRPr kumimoji="1" lang="en-US" altLang="ja-JP" sz="1200" b="1" baseline="0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513302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催行人数</a:t>
                      </a:r>
                      <a:endParaRPr kumimoji="1" lang="en-US" altLang="ja-JP" sz="1200" b="1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○人～○人</a:t>
                      </a:r>
                      <a:endParaRPr kumimoji="1" lang="en-US" altLang="ja-JP" sz="1200" b="1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354513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言語対応</a:t>
                      </a:r>
                      <a:endParaRPr kumimoji="1" lang="en-US" altLang="ja-JP" sz="1200" b="1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○○語</a:t>
                      </a:r>
                      <a:endParaRPr kumimoji="1" lang="en-US" altLang="ja-JP" sz="1200" b="1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589931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貸切対応</a:t>
                      </a:r>
                      <a:endParaRPr kumimoji="1" lang="en-US" altLang="ja-JP" sz="1200" b="1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可　</a:t>
                      </a:r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　不可</a:t>
                      </a:r>
                      <a:endParaRPr kumimoji="1" lang="en-US" altLang="ja-JP" sz="1200" b="1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428023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ガイド</a:t>
                      </a:r>
                      <a:endParaRPr kumimoji="1" lang="en-US" altLang="ja-JP" sz="1200" b="1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033342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サスティナブルポイント</a:t>
                      </a:r>
                      <a:endParaRPr kumimoji="1" lang="en-US" altLang="ja-JP" sz="1200" b="1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8560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備考</a:t>
                      </a:r>
                      <a:endParaRPr kumimoji="1" lang="en-US" altLang="ja-JP" sz="1200" b="1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0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松竹梅シリーズの別シート名等</a:t>
                      </a:r>
                      <a:r>
                        <a:rPr kumimoji="1" lang="en-US" altLang="ja-JP" sz="10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444192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受託事業者</a:t>
                      </a:r>
                      <a:endParaRPr kumimoji="1" lang="en-US" altLang="ja-JP" sz="1200" b="1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err="1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への</a:t>
                      </a: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提供</a:t>
                      </a:r>
                      <a:endParaRPr kumimoji="1" lang="en-US" altLang="ja-JP" sz="1200" b="1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可　</a:t>
                      </a:r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　不可</a:t>
                      </a:r>
                      <a:endParaRPr kumimoji="1" lang="en-US" altLang="ja-JP" sz="1200" b="1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102244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rgbClr val="111111"/>
                          </a:solidFill>
                          <a:latin typeface="+mn-ea"/>
                          <a:ea typeface="+mn-ea"/>
                        </a:rPr>
                        <a:t>提案</a:t>
                      </a:r>
                      <a:endParaRPr kumimoji="1" lang="en-US" altLang="ja-JP" sz="1200" b="1" dirty="0" smtClean="0">
                        <a:solidFill>
                          <a:srgbClr val="11111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rgbClr val="111111"/>
                          </a:solidFill>
                          <a:latin typeface="+mn-ea"/>
                          <a:ea typeface="+mn-ea"/>
                        </a:rPr>
                        <a:t>事業者</a:t>
                      </a:r>
                      <a:endParaRPr kumimoji="1" lang="en-US" altLang="ja-JP" sz="1200" b="1" dirty="0" smtClean="0">
                        <a:solidFill>
                          <a:srgbClr val="11111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rgbClr val="111111"/>
                          </a:solidFill>
                          <a:latin typeface="+mn-ea"/>
                          <a:ea typeface="+mn-ea"/>
                        </a:rPr>
                        <a:t>株式会社●●●●</a:t>
                      </a:r>
                      <a:endParaRPr kumimoji="1" lang="en-US" altLang="ja-JP" sz="1200" b="1" dirty="0" smtClean="0">
                        <a:solidFill>
                          <a:srgbClr val="11111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rgbClr val="111111"/>
                          </a:solidFill>
                          <a:latin typeface="+mn-ea"/>
                          <a:ea typeface="+mn-ea"/>
                        </a:rPr>
                        <a:t>☎ </a:t>
                      </a:r>
                      <a:r>
                        <a:rPr kumimoji="1" lang="en-US" altLang="ja-JP" sz="1200" b="1" dirty="0" smtClean="0">
                          <a:solidFill>
                            <a:srgbClr val="111111"/>
                          </a:solidFill>
                          <a:latin typeface="+mn-ea"/>
                          <a:ea typeface="+mn-ea"/>
                        </a:rPr>
                        <a:t>000-0000-0000</a:t>
                      </a:r>
                      <a:r>
                        <a:rPr kumimoji="1" lang="ja-JP" altLang="en-US" sz="1200" b="1" dirty="0" smtClean="0">
                          <a:solidFill>
                            <a:srgbClr val="111111"/>
                          </a:solidFill>
                          <a:latin typeface="+mn-ea"/>
                          <a:ea typeface="+mn-ea"/>
                        </a:rPr>
                        <a:t>　</a:t>
                      </a:r>
                      <a:endParaRPr kumimoji="1" lang="en-US" altLang="ja-JP" sz="1200" b="1" dirty="0" smtClean="0">
                        <a:solidFill>
                          <a:srgbClr val="11111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rgbClr val="111111"/>
                          </a:solidFill>
                          <a:latin typeface="+mn-ea"/>
                          <a:ea typeface="+mn-ea"/>
                        </a:rPr>
                        <a:t>✉ </a:t>
                      </a:r>
                      <a:r>
                        <a:rPr kumimoji="1" lang="en-US" altLang="ja-JP" sz="1200" b="1" dirty="0" smtClean="0">
                          <a:solidFill>
                            <a:srgbClr val="111111"/>
                          </a:solidFill>
                          <a:latin typeface="+mn-ea"/>
                          <a:ea typeface="+mn-ea"/>
                        </a:rPr>
                        <a:t>kagoshima@kagoshima.com</a:t>
                      </a:r>
                      <a:r>
                        <a:rPr kumimoji="1" lang="ja-JP" altLang="en-US" sz="1200" b="1" dirty="0" smtClean="0">
                          <a:solidFill>
                            <a:srgbClr val="111111"/>
                          </a:solidFill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214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12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-1" y="549252"/>
            <a:ext cx="9144000" cy="5480"/>
          </a:xfrm>
          <a:prstGeom prst="line">
            <a:avLst/>
          </a:prstGeom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471770" y="980438"/>
            <a:ext cx="3780000" cy="25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</a:rPr>
              <a:t>画　像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906370" y="980438"/>
            <a:ext cx="3780000" cy="25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</a:rPr>
              <a:t>画　像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71770" y="3926144"/>
            <a:ext cx="3780000" cy="25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</a:rPr>
              <a:t>画　像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906370" y="3926144"/>
            <a:ext cx="3780000" cy="25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</a:rPr>
              <a:t>画　像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-1" y="95552"/>
            <a:ext cx="9131250" cy="42108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 smtClean="0">
                <a:solidFill>
                  <a:srgbClr val="111111"/>
                </a:solidFill>
                <a:latin typeface="+mn-ea"/>
                <a:ea typeface="+mn-ea"/>
              </a:rPr>
              <a:t>●</a:t>
            </a:r>
            <a:r>
              <a:rPr lang="en-US" altLang="ja-JP" sz="2000" b="1" dirty="0" smtClean="0">
                <a:solidFill>
                  <a:srgbClr val="111111"/>
                </a:solidFill>
                <a:latin typeface="+mn-ea"/>
                <a:ea typeface="+mn-ea"/>
              </a:rPr>
              <a:t>-2_</a:t>
            </a:r>
            <a:r>
              <a:rPr lang="ja-JP" altLang="en-US" sz="2000" b="1" dirty="0" smtClean="0">
                <a:solidFill>
                  <a:srgbClr val="111111"/>
                </a:solidFill>
                <a:latin typeface="+mn-ea"/>
                <a:ea typeface="+mn-ea"/>
              </a:rPr>
              <a:t>商品名</a:t>
            </a:r>
            <a:endParaRPr lang="en-US" altLang="ja-JP" sz="2000" b="1" dirty="0">
              <a:solidFill>
                <a:srgbClr val="11111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1000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</a:spPr>
      <a:bodyPr rtlCol="0" anchor="ctr" anchorCtr="0"/>
      <a:lstStyle>
        <a:defPPr>
          <a:defRPr kumimoji="1" sz="16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7451</TotalTime>
  <Words>160</Words>
  <Application>Microsoft Office PowerPoint</Application>
  <PresentationFormat>画面に合わせる (4:3)</PresentationFormat>
  <Paragraphs>42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2_デザインの設定</vt:lpstr>
      <vt:lpstr>1_デザインの設定</vt:lpstr>
      <vt:lpstr>デザインの設定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かごしまワクワク体験クーポン 事業者登録説明</dc:title>
  <dc:creator>naibu</dc:creator>
  <cp:lastModifiedBy>naibu</cp:lastModifiedBy>
  <cp:revision>550</cp:revision>
  <cp:lastPrinted>2021-09-06T09:23:10Z</cp:lastPrinted>
  <dcterms:created xsi:type="dcterms:W3CDTF">2020-10-26T07:46:49Z</dcterms:created>
  <dcterms:modified xsi:type="dcterms:W3CDTF">2021-09-29T05:59:16Z</dcterms:modified>
</cp:coreProperties>
</file>